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02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BF5D-64E0-4142-923E-9BFDC65E3A34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2F49-39FC-468F-8528-139A1CBE93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BF5D-64E0-4142-923E-9BFDC65E3A34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2F49-39FC-468F-8528-139A1CBE93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BF5D-64E0-4142-923E-9BFDC65E3A34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2F49-39FC-468F-8528-139A1CBE93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BF5D-64E0-4142-923E-9BFDC65E3A34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2F49-39FC-468F-8528-139A1CBE93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BF5D-64E0-4142-923E-9BFDC65E3A34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2F49-39FC-468F-8528-139A1CBE93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BF5D-64E0-4142-923E-9BFDC65E3A34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2F49-39FC-468F-8528-139A1CBE93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BF5D-64E0-4142-923E-9BFDC65E3A34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2F49-39FC-468F-8528-139A1CBE93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BF5D-64E0-4142-923E-9BFDC65E3A34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2F49-39FC-468F-8528-139A1CBE93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BF5D-64E0-4142-923E-9BFDC65E3A34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2F49-39FC-468F-8528-139A1CBE93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BF5D-64E0-4142-923E-9BFDC65E3A34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2F49-39FC-468F-8528-139A1CBE93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BF5D-64E0-4142-923E-9BFDC65E3A34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2F49-39FC-468F-8528-139A1CBE93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3BF5D-64E0-4142-923E-9BFDC65E3A34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42F49-39FC-468F-8528-139A1CBE93D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2909570" cy="212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412776"/>
            <a:ext cx="3024336" cy="212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573016"/>
            <a:ext cx="2897505" cy="2113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3573016"/>
            <a:ext cx="3024336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611560" y="1916832"/>
            <a:ext cx="793750" cy="4445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175/263 (66.5%)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187624" y="2204864"/>
            <a:ext cx="758825" cy="53816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17/37 (46.0%)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835696" y="1988840"/>
            <a:ext cx="758825" cy="5397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70/117 (59.8%)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2483768" y="1772816"/>
            <a:ext cx="760413" cy="5397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107/147 (72.8%)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3491880" y="1772816"/>
            <a:ext cx="760412" cy="538163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74/99 (74.8%)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4139952" y="2132856"/>
            <a:ext cx="760413" cy="53816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50/96 (52.1%)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788024" y="2060848"/>
            <a:ext cx="7588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39/72 (54.2%)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5436096" y="2060848"/>
            <a:ext cx="760413" cy="5397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19/35 (60.3%)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11560" y="4581128"/>
            <a:ext cx="728662" cy="5397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64/224 (28.6%)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1187624" y="4509120"/>
            <a:ext cx="727075" cy="5397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10/28 (35.7%)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1835696" y="4365104"/>
            <a:ext cx="727075" cy="5397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37/87 (42.5%)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2411760" y="3933056"/>
            <a:ext cx="727075" cy="5397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109/156 (69.9%)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3491880" y="4725144"/>
            <a:ext cx="728662" cy="5207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19/93 (20.4%)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4139952" y="4653136"/>
            <a:ext cx="728662" cy="5207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24/85 (28.2%)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4788024" y="4509120"/>
            <a:ext cx="727075" cy="5207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26/71 (36.6%)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5436096" y="4149080"/>
            <a:ext cx="727075" cy="5207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19/32 (59.4%)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7535" y="1491434"/>
            <a:ext cx="3600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1a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3221033" y="1501770"/>
            <a:ext cx="3548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1b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323528" y="3617414"/>
            <a:ext cx="3600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1c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3244181" y="3644880"/>
            <a:ext cx="3600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1d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68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Clare</dc:creator>
  <cp:lastModifiedBy>Clare van Halsema</cp:lastModifiedBy>
  <cp:revision>2</cp:revision>
  <dcterms:created xsi:type="dcterms:W3CDTF">2014-09-23T12:58:37Z</dcterms:created>
  <dcterms:modified xsi:type="dcterms:W3CDTF">2015-03-05T19:52:17Z</dcterms:modified>
</cp:coreProperties>
</file>